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25199975" cy="35999738"/>
  <p:notesSz cx="6858000" cy="9144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166882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333766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500649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667531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8344152" algn="l" defTabSz="333766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0012982" algn="l" defTabSz="333766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11681815" algn="l" defTabSz="333766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13350644" algn="l" defTabSz="3337662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39" userDrawn="1">
          <p15:clr>
            <a:srgbClr val="A4A3A4"/>
          </p15:clr>
        </p15:guide>
        <p15:guide id="2" pos="81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339966"/>
    <a:srgbClr val="CC3300"/>
    <a:srgbClr val="D7E4BD"/>
    <a:srgbClr val="E46C0A"/>
    <a:srgbClr val="00A249"/>
    <a:srgbClr val="009A46"/>
    <a:srgbClr val="D99694"/>
    <a:srgbClr val="9523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B2B8F-8870-42DB-A12B-6530CDF2A593}" v="70" dt="2024-03-29T09:32:12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3" autoAdjust="0"/>
    <p:restoredTop sz="94590"/>
  </p:normalViewPr>
  <p:slideViewPr>
    <p:cSldViewPr>
      <p:cViewPr varScale="1">
        <p:scale>
          <a:sx n="20" d="100"/>
          <a:sy n="20" d="100"/>
        </p:scale>
        <p:origin x="3714" y="90"/>
      </p:cViewPr>
      <p:guideLst>
        <p:guide orient="horz" pos="11339"/>
        <p:guide pos="81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07E6E69-813D-0270-C537-5D13065759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156E332-2D4B-CE02-38A4-5AF452B73C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9963D6D6-34B0-483C-B8B6-5C6551487D41}" type="datetimeFigureOut">
              <a:rPr lang="en-GB"/>
              <a:pPr>
                <a:defRPr/>
              </a:pPr>
              <a:t>02/04/2024</a:t>
            </a:fld>
            <a:endParaRPr lang="en-GB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DFE44781-9D59-FF8F-F774-81EC944099BD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9E4DAED1-FDED-796F-9E27-36F1B7D1B1D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1A76D1-46AC-4DBD-9C3D-299D3C526DB9}" type="slidenum">
              <a:rPr lang="en-GB" altLang="it-IT"/>
              <a:pPr/>
              <a:t>‹N›</a:t>
            </a:fld>
            <a:endParaRPr lang="en-GB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CE20303D-A0F9-DB2C-4D56-0D36901F98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D199001-096C-1430-46D3-A87180F111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9703E3D-9190-4C27-B6B1-641BC302EAAA}" type="datetimeFigureOut">
              <a:rPr lang="it-IT"/>
              <a:pPr>
                <a:defRPr/>
              </a:pPr>
              <a:t>02/04/2024</a:t>
            </a:fld>
            <a:endParaRPr lang="it-IT"/>
          </a:p>
        </p:txBody>
      </p:sp>
      <p:sp>
        <p:nvSpPr>
          <p:cNvPr id="4" name="Segnaposto immagine diapositiva 3">
            <a:extLst>
              <a:ext uri="{FF2B5EF4-FFF2-40B4-BE49-F238E27FC236}">
                <a16:creationId xmlns:a16="http://schemas.microsoft.com/office/drawing/2014/main" id="{E4282C41-5C2D-281E-9467-95EA75A0244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228850" y="685800"/>
            <a:ext cx="24003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>
            <a:extLst>
              <a:ext uri="{FF2B5EF4-FFF2-40B4-BE49-F238E27FC236}">
                <a16:creationId xmlns:a16="http://schemas.microsoft.com/office/drawing/2014/main" id="{AD6E5050-C47F-A650-6B44-53D80CC26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0E330A3-C9A8-9874-0646-6D228D45AB5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7EE17EC-890F-3E68-E0AE-B913B67D2A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9FD2E33-CE21-44A0-BDF6-598588456750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381" kern="1200">
        <a:solidFill>
          <a:schemeClr val="tx1"/>
        </a:solidFill>
        <a:latin typeface="+mn-lt"/>
        <a:ea typeface="+mn-ea"/>
        <a:cs typeface="+mn-cs"/>
      </a:defRPr>
    </a:lvl1pPr>
    <a:lvl2pPr marL="1668829" algn="l" rtl="0" eaLnBrk="0" fontAlgn="base" hangingPunct="0">
      <a:spcBef>
        <a:spcPct val="30000"/>
      </a:spcBef>
      <a:spcAft>
        <a:spcPct val="0"/>
      </a:spcAft>
      <a:defRPr sz="4381" kern="1200">
        <a:solidFill>
          <a:schemeClr val="tx1"/>
        </a:solidFill>
        <a:latin typeface="+mn-lt"/>
        <a:ea typeface="+mn-ea"/>
        <a:cs typeface="+mn-cs"/>
      </a:defRPr>
    </a:lvl2pPr>
    <a:lvl3pPr marL="3337662" algn="l" rtl="0" eaLnBrk="0" fontAlgn="base" hangingPunct="0">
      <a:spcBef>
        <a:spcPct val="30000"/>
      </a:spcBef>
      <a:spcAft>
        <a:spcPct val="0"/>
      </a:spcAft>
      <a:defRPr sz="4381" kern="1200">
        <a:solidFill>
          <a:schemeClr val="tx1"/>
        </a:solidFill>
        <a:latin typeface="+mn-lt"/>
        <a:ea typeface="+mn-ea"/>
        <a:cs typeface="+mn-cs"/>
      </a:defRPr>
    </a:lvl3pPr>
    <a:lvl4pPr marL="5006491" algn="l" rtl="0" eaLnBrk="0" fontAlgn="base" hangingPunct="0">
      <a:spcBef>
        <a:spcPct val="30000"/>
      </a:spcBef>
      <a:spcAft>
        <a:spcPct val="0"/>
      </a:spcAft>
      <a:defRPr sz="4381" kern="1200">
        <a:solidFill>
          <a:schemeClr val="tx1"/>
        </a:solidFill>
        <a:latin typeface="+mn-lt"/>
        <a:ea typeface="+mn-ea"/>
        <a:cs typeface="+mn-cs"/>
      </a:defRPr>
    </a:lvl4pPr>
    <a:lvl5pPr marL="6675319" algn="l" rtl="0" eaLnBrk="0" fontAlgn="base" hangingPunct="0">
      <a:spcBef>
        <a:spcPct val="30000"/>
      </a:spcBef>
      <a:spcAft>
        <a:spcPct val="0"/>
      </a:spcAft>
      <a:defRPr sz="4381" kern="1200">
        <a:solidFill>
          <a:schemeClr val="tx1"/>
        </a:solidFill>
        <a:latin typeface="+mn-lt"/>
        <a:ea typeface="+mn-ea"/>
        <a:cs typeface="+mn-cs"/>
      </a:defRPr>
    </a:lvl5pPr>
    <a:lvl6pPr marL="8344152" algn="l" defTabSz="333766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6pPr>
    <a:lvl7pPr marL="10012982" algn="l" defTabSz="333766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7pPr>
    <a:lvl8pPr marL="11681815" algn="l" defTabSz="333766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8pPr>
    <a:lvl9pPr marL="13350644" algn="l" defTabSz="3337662" rtl="0" eaLnBrk="1" latinLnBrk="0" hangingPunct="1">
      <a:defRPr sz="43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immagine diapositiva 1">
            <a:extLst>
              <a:ext uri="{FF2B5EF4-FFF2-40B4-BE49-F238E27FC236}">
                <a16:creationId xmlns:a16="http://schemas.microsoft.com/office/drawing/2014/main" id="{EA275217-1107-D5FE-B281-63C46D97EEE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228850" y="685800"/>
            <a:ext cx="24003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Segnaposto note 2">
            <a:extLst>
              <a:ext uri="{FF2B5EF4-FFF2-40B4-BE49-F238E27FC236}">
                <a16:creationId xmlns:a16="http://schemas.microsoft.com/office/drawing/2014/main" id="{E1193B3F-BC2E-2665-5466-ADF49D60FAF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it-IT" altLang="it-IT"/>
          </a:p>
        </p:txBody>
      </p:sp>
      <p:sp>
        <p:nvSpPr>
          <p:cNvPr id="4100" name="Segnaposto numero diapositiva 3">
            <a:extLst>
              <a:ext uri="{FF2B5EF4-FFF2-40B4-BE49-F238E27FC236}">
                <a16:creationId xmlns:a16="http://schemas.microsoft.com/office/drawing/2014/main" id="{5070A606-5858-6160-F130-1E409AD8F2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95DCFA8-0347-4DAD-BC17-AE8E4225A7EE}" type="slidenum">
              <a:rPr lang="it-IT" altLang="it-IT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it-IT" altLang="it-I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89999" y="11180694"/>
            <a:ext cx="21419978" cy="771917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79997" y="20399858"/>
            <a:ext cx="17639983" cy="9201858"/>
          </a:xfrm>
        </p:spPr>
        <p:txBody>
          <a:bodyPr/>
          <a:lstStyle>
            <a:lvl1pPr marL="0" indent="0" algn="ctr">
              <a:buNone/>
              <a:defRPr/>
            </a:lvl1pPr>
            <a:lvl2pPr marL="1329263" indent="0" algn="ctr">
              <a:buNone/>
              <a:defRPr/>
            </a:lvl2pPr>
            <a:lvl3pPr marL="2658527" indent="0" algn="ctr">
              <a:buNone/>
              <a:defRPr/>
            </a:lvl3pPr>
            <a:lvl4pPr marL="3987790" indent="0" algn="ctr">
              <a:buNone/>
              <a:defRPr/>
            </a:lvl4pPr>
            <a:lvl5pPr marL="5317053" indent="0" algn="ctr">
              <a:buNone/>
              <a:defRPr/>
            </a:lvl5pPr>
            <a:lvl6pPr marL="6646316" indent="0" algn="ctr">
              <a:buNone/>
              <a:defRPr/>
            </a:lvl6pPr>
            <a:lvl7pPr marL="7975580" indent="0" algn="ctr">
              <a:buNone/>
              <a:defRPr/>
            </a:lvl7pPr>
            <a:lvl8pPr marL="9304843" indent="0" algn="ctr">
              <a:buNone/>
              <a:defRPr/>
            </a:lvl8pPr>
            <a:lvl9pPr marL="10634106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DFE154-F3BB-07E1-153D-3B31843C01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B0E506-6D89-5A48-FEAC-F80170ED87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1F2AEC-0334-23B6-5E8A-AD166D1D98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E65DBB-D7A2-4B0C-A260-12247D6613DC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657044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40830" y="25199816"/>
            <a:ext cx="15119985" cy="2976902"/>
          </a:xfrm>
        </p:spPr>
        <p:txBody>
          <a:bodyPr anchor="b"/>
          <a:lstStyle>
            <a:lvl1pPr algn="l">
              <a:defRPr sz="5815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940830" y="3219208"/>
            <a:ext cx="15119985" cy="21599843"/>
          </a:xfrm>
        </p:spPr>
        <p:txBody>
          <a:bodyPr/>
          <a:lstStyle>
            <a:lvl1pPr marL="0" indent="0">
              <a:buNone/>
              <a:defRPr sz="9304"/>
            </a:lvl1pPr>
            <a:lvl2pPr marL="1329263" indent="0">
              <a:buNone/>
              <a:defRPr sz="8141"/>
            </a:lvl2pPr>
            <a:lvl3pPr marL="2658527" indent="0">
              <a:buNone/>
              <a:defRPr sz="6978"/>
            </a:lvl3pPr>
            <a:lvl4pPr marL="3987790" indent="0">
              <a:buNone/>
              <a:defRPr sz="5815"/>
            </a:lvl4pPr>
            <a:lvl5pPr marL="5317053" indent="0">
              <a:buNone/>
              <a:defRPr sz="5815"/>
            </a:lvl5pPr>
            <a:lvl6pPr marL="6646316" indent="0">
              <a:buNone/>
              <a:defRPr sz="5815"/>
            </a:lvl6pPr>
            <a:lvl7pPr marL="7975580" indent="0">
              <a:buNone/>
              <a:defRPr sz="5815"/>
            </a:lvl7pPr>
            <a:lvl8pPr marL="9304843" indent="0">
              <a:buNone/>
              <a:defRPr sz="5815"/>
            </a:lvl8pPr>
            <a:lvl9pPr marL="10634106" indent="0">
              <a:buNone/>
              <a:defRPr sz="5815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40830" y="28176718"/>
            <a:ext cx="15119985" cy="4223046"/>
          </a:xfrm>
        </p:spPr>
        <p:txBody>
          <a:bodyPr/>
          <a:lstStyle>
            <a:lvl1pPr marL="0" indent="0">
              <a:buNone/>
              <a:defRPr sz="4070"/>
            </a:lvl1pPr>
            <a:lvl2pPr marL="1329263" indent="0">
              <a:buNone/>
              <a:defRPr sz="3489"/>
            </a:lvl2pPr>
            <a:lvl3pPr marL="2658527" indent="0">
              <a:buNone/>
              <a:defRPr sz="2907"/>
            </a:lvl3pPr>
            <a:lvl4pPr marL="3987790" indent="0">
              <a:buNone/>
              <a:defRPr sz="2617"/>
            </a:lvl4pPr>
            <a:lvl5pPr marL="5317053" indent="0">
              <a:buNone/>
              <a:defRPr sz="2617"/>
            </a:lvl5pPr>
            <a:lvl6pPr marL="6646316" indent="0">
              <a:buNone/>
              <a:defRPr sz="2617"/>
            </a:lvl6pPr>
            <a:lvl7pPr marL="7975580" indent="0">
              <a:buNone/>
              <a:defRPr sz="2617"/>
            </a:lvl7pPr>
            <a:lvl8pPr marL="9304843" indent="0">
              <a:buNone/>
              <a:defRPr sz="2617"/>
            </a:lvl8pPr>
            <a:lvl9pPr marL="10634106" indent="0">
              <a:buNone/>
              <a:defRPr sz="261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C3A0CB-CD42-A0A8-D834-13EAF902D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7ACFCF-BB24-2D73-0260-E1010ACFFE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15BDBAF-1219-ED93-F1C7-67BE595D46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8790B7-00CE-439B-B574-2BE8CE4E38EE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960539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4ACA56-C9F4-6D06-ACE7-D68EF521C0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D15E5AD-5224-8612-506C-7A5280A9EC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1643851-B68F-AA20-4684-DF7772DE67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940B7A-A95E-4689-A69C-745BF2D14465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904057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18269983" y="1442297"/>
            <a:ext cx="5669994" cy="30715161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259998" y="1442297"/>
            <a:ext cx="16449984" cy="3071516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1E700E-67FE-EC47-1DE2-C197C4AB8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DF8B983-848E-C852-8C41-40C6EE31B1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AD879B-CF48-7951-5B6D-9C051E5E34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EB3D71-5434-458C-8104-69836BF9B669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454376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DCBD00-24B7-45AF-E508-8C295495F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A69C49-89D0-4126-8FEC-0859B946218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31B59-F7DD-F624-4F9C-0B30B78E56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BF3E7E-1740-4395-980B-2D58FF1CE39B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095327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9167" y="23134453"/>
            <a:ext cx="21419978" cy="7148026"/>
          </a:xfrm>
        </p:spPr>
        <p:txBody>
          <a:bodyPr anchor="t"/>
          <a:lstStyle>
            <a:lvl1pPr algn="l">
              <a:defRPr sz="1163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989167" y="15259508"/>
            <a:ext cx="21419978" cy="7874941"/>
          </a:xfrm>
        </p:spPr>
        <p:txBody>
          <a:bodyPr anchor="b"/>
          <a:lstStyle>
            <a:lvl1pPr marL="0" indent="0">
              <a:buNone/>
              <a:defRPr sz="5815"/>
            </a:lvl1pPr>
            <a:lvl2pPr marL="1329263" indent="0">
              <a:buNone/>
              <a:defRPr sz="5233"/>
            </a:lvl2pPr>
            <a:lvl3pPr marL="2658527" indent="0">
              <a:buNone/>
              <a:defRPr sz="4652"/>
            </a:lvl3pPr>
            <a:lvl4pPr marL="3987790" indent="0">
              <a:buNone/>
              <a:defRPr sz="4070"/>
            </a:lvl4pPr>
            <a:lvl5pPr marL="5317053" indent="0">
              <a:buNone/>
              <a:defRPr sz="4070"/>
            </a:lvl5pPr>
            <a:lvl6pPr marL="6646316" indent="0">
              <a:buNone/>
              <a:defRPr sz="4070"/>
            </a:lvl6pPr>
            <a:lvl7pPr marL="7975580" indent="0">
              <a:buNone/>
              <a:defRPr sz="4070"/>
            </a:lvl7pPr>
            <a:lvl8pPr marL="9304843" indent="0">
              <a:buNone/>
              <a:defRPr sz="4070"/>
            </a:lvl8pPr>
            <a:lvl9pPr marL="10634106" indent="0">
              <a:buNone/>
              <a:defRPr sz="40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76CBA2-C55A-C3D1-689E-B3D85BBF63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BE7028-1C08-A490-EC9D-82D62AE52C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ADA4AC8-5DE0-9856-6CD4-D1D60C91A7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FB018B-B6F7-451F-85AA-D0DE6D13B1E6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67814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259998" y="8399945"/>
            <a:ext cx="11059990" cy="23757519"/>
          </a:xfrm>
        </p:spPr>
        <p:txBody>
          <a:bodyPr/>
          <a:lstStyle>
            <a:lvl1pPr>
              <a:defRPr sz="8141"/>
            </a:lvl1pPr>
            <a:lvl2pPr>
              <a:defRPr sz="6978"/>
            </a:lvl2pPr>
            <a:lvl3pPr>
              <a:defRPr sz="5815"/>
            </a:lvl3pPr>
            <a:lvl4pPr>
              <a:defRPr sz="5233"/>
            </a:lvl4pPr>
            <a:lvl5pPr>
              <a:defRPr sz="5233"/>
            </a:lvl5pPr>
            <a:lvl6pPr>
              <a:defRPr sz="5233"/>
            </a:lvl6pPr>
            <a:lvl7pPr>
              <a:defRPr sz="5233"/>
            </a:lvl7pPr>
            <a:lvl8pPr>
              <a:defRPr sz="5233"/>
            </a:lvl8pPr>
            <a:lvl9pPr>
              <a:defRPr sz="52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879987" y="8399945"/>
            <a:ext cx="11059990" cy="23757519"/>
          </a:xfrm>
        </p:spPr>
        <p:txBody>
          <a:bodyPr/>
          <a:lstStyle>
            <a:lvl1pPr>
              <a:defRPr sz="8141"/>
            </a:lvl1pPr>
            <a:lvl2pPr>
              <a:defRPr sz="6978"/>
            </a:lvl2pPr>
            <a:lvl3pPr>
              <a:defRPr sz="5815"/>
            </a:lvl3pPr>
            <a:lvl4pPr>
              <a:defRPr sz="5233"/>
            </a:lvl4pPr>
            <a:lvl5pPr>
              <a:defRPr sz="5233"/>
            </a:lvl5pPr>
            <a:lvl6pPr>
              <a:defRPr sz="5233"/>
            </a:lvl6pPr>
            <a:lvl7pPr>
              <a:defRPr sz="5233"/>
            </a:lvl7pPr>
            <a:lvl8pPr>
              <a:defRPr sz="5233"/>
            </a:lvl8pPr>
            <a:lvl9pPr>
              <a:defRPr sz="523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68072C-508F-0FBA-97BB-C1C2733E8D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89615C-6EEE-5395-1AFE-FEB5B53E80C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2FB23-6C94-0988-8479-ACE56C0E47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60B891-6EF6-48BE-B082-FE40A86E4A3E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41479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59998" y="8059566"/>
            <a:ext cx="11135825" cy="3357667"/>
          </a:xfrm>
        </p:spPr>
        <p:txBody>
          <a:bodyPr anchor="b"/>
          <a:lstStyle>
            <a:lvl1pPr marL="0" indent="0">
              <a:buNone/>
              <a:defRPr sz="6978" b="1"/>
            </a:lvl1pPr>
            <a:lvl2pPr marL="1329263" indent="0">
              <a:buNone/>
              <a:defRPr sz="5815" b="1"/>
            </a:lvl2pPr>
            <a:lvl3pPr marL="2658527" indent="0">
              <a:buNone/>
              <a:defRPr sz="5233" b="1"/>
            </a:lvl3pPr>
            <a:lvl4pPr marL="3987790" indent="0">
              <a:buNone/>
              <a:defRPr sz="4652" b="1"/>
            </a:lvl4pPr>
            <a:lvl5pPr marL="5317053" indent="0">
              <a:buNone/>
              <a:defRPr sz="4652" b="1"/>
            </a:lvl5pPr>
            <a:lvl6pPr marL="6646316" indent="0">
              <a:buNone/>
              <a:defRPr sz="4652" b="1"/>
            </a:lvl6pPr>
            <a:lvl7pPr marL="7975580" indent="0">
              <a:buNone/>
              <a:defRPr sz="4652" b="1"/>
            </a:lvl7pPr>
            <a:lvl8pPr marL="9304843" indent="0">
              <a:buNone/>
              <a:defRPr sz="4652" b="1"/>
            </a:lvl8pPr>
            <a:lvl9pPr marL="10634106" indent="0">
              <a:buNone/>
              <a:defRPr sz="465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259998" y="11417226"/>
            <a:ext cx="11135825" cy="20740232"/>
          </a:xfrm>
        </p:spPr>
        <p:txBody>
          <a:bodyPr/>
          <a:lstStyle>
            <a:lvl1pPr>
              <a:defRPr sz="6978"/>
            </a:lvl1pPr>
            <a:lvl2pPr>
              <a:defRPr sz="5815"/>
            </a:lvl2pPr>
            <a:lvl3pPr>
              <a:defRPr sz="5233"/>
            </a:lvl3pPr>
            <a:lvl4pPr>
              <a:defRPr sz="4652"/>
            </a:lvl4pPr>
            <a:lvl5pPr>
              <a:defRPr sz="4652"/>
            </a:lvl5pPr>
            <a:lvl6pPr>
              <a:defRPr sz="4652"/>
            </a:lvl6pPr>
            <a:lvl7pPr>
              <a:defRPr sz="4652"/>
            </a:lvl7pPr>
            <a:lvl8pPr>
              <a:defRPr sz="4652"/>
            </a:lvl8pPr>
            <a:lvl9pPr>
              <a:defRPr sz="465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2804162" y="8059566"/>
            <a:ext cx="11135821" cy="3357667"/>
          </a:xfrm>
        </p:spPr>
        <p:txBody>
          <a:bodyPr anchor="b"/>
          <a:lstStyle>
            <a:lvl1pPr marL="0" indent="0">
              <a:buNone/>
              <a:defRPr sz="6978" b="1"/>
            </a:lvl1pPr>
            <a:lvl2pPr marL="1329263" indent="0">
              <a:buNone/>
              <a:defRPr sz="5815" b="1"/>
            </a:lvl2pPr>
            <a:lvl3pPr marL="2658527" indent="0">
              <a:buNone/>
              <a:defRPr sz="5233" b="1"/>
            </a:lvl3pPr>
            <a:lvl4pPr marL="3987790" indent="0">
              <a:buNone/>
              <a:defRPr sz="4652" b="1"/>
            </a:lvl4pPr>
            <a:lvl5pPr marL="5317053" indent="0">
              <a:buNone/>
              <a:defRPr sz="4652" b="1"/>
            </a:lvl5pPr>
            <a:lvl6pPr marL="6646316" indent="0">
              <a:buNone/>
              <a:defRPr sz="4652" b="1"/>
            </a:lvl6pPr>
            <a:lvl7pPr marL="7975580" indent="0">
              <a:buNone/>
              <a:defRPr sz="4652" b="1"/>
            </a:lvl7pPr>
            <a:lvl8pPr marL="9304843" indent="0">
              <a:buNone/>
              <a:defRPr sz="4652" b="1"/>
            </a:lvl8pPr>
            <a:lvl9pPr marL="10634106" indent="0">
              <a:buNone/>
              <a:defRPr sz="4652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2804162" y="11417226"/>
            <a:ext cx="11135821" cy="20740232"/>
          </a:xfrm>
        </p:spPr>
        <p:txBody>
          <a:bodyPr/>
          <a:lstStyle>
            <a:lvl1pPr>
              <a:defRPr sz="6978"/>
            </a:lvl1pPr>
            <a:lvl2pPr>
              <a:defRPr sz="5815"/>
            </a:lvl2pPr>
            <a:lvl3pPr>
              <a:defRPr sz="5233"/>
            </a:lvl3pPr>
            <a:lvl4pPr>
              <a:defRPr sz="4652"/>
            </a:lvl4pPr>
            <a:lvl5pPr>
              <a:defRPr sz="4652"/>
            </a:lvl5pPr>
            <a:lvl6pPr>
              <a:defRPr sz="4652"/>
            </a:lvl6pPr>
            <a:lvl7pPr>
              <a:defRPr sz="4652"/>
            </a:lvl7pPr>
            <a:lvl8pPr>
              <a:defRPr sz="4652"/>
            </a:lvl8pPr>
            <a:lvl9pPr>
              <a:defRPr sz="4652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BE80E34-68A6-7291-D77D-2F0BB466C8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6F65665-3805-6896-BA1C-1AA18D172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E316BF5-BB70-3227-A89A-C003CE15B1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458B71-8BEC-4F0C-B65B-83037A9D2FBB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2964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C0CA5A7-8808-8476-E3CD-B2F8929293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7F532F4-A07C-5F57-1603-A3D7C20FE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6FF16FC-9F82-14F0-40A5-52B1FB23B9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75762-011C-46D5-8788-2578372F51D4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91100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581DCE-0BCB-1552-9915-C22F0AE7CC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5E8A6B-40B8-F727-2FD8-43714AEFA4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DBAC2A2-0D26-2079-7153-496ED56CA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FEEC0D5-90A8-49B3-B02F-4E5A1A3808FC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97215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56FCD6-F300-B2A1-515B-0DC2712D36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AB24A5C-884E-FFD6-90FF-7ED56F03F4B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3ED673-3119-BA7F-9877-2D91375366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74A61-48E8-449A-B75C-0A07AC1E5DC9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1067269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59999" y="1430765"/>
            <a:ext cx="8289160" cy="6103802"/>
          </a:xfrm>
        </p:spPr>
        <p:txBody>
          <a:bodyPr anchor="b"/>
          <a:lstStyle>
            <a:lvl1pPr algn="l">
              <a:defRPr sz="5815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852493" y="1430765"/>
            <a:ext cx="14087484" cy="30726699"/>
          </a:xfrm>
        </p:spPr>
        <p:txBody>
          <a:bodyPr/>
          <a:lstStyle>
            <a:lvl1pPr>
              <a:defRPr sz="9304"/>
            </a:lvl1pPr>
            <a:lvl2pPr>
              <a:defRPr sz="8141"/>
            </a:lvl2pPr>
            <a:lvl3pPr>
              <a:defRPr sz="6978"/>
            </a:lvl3pPr>
            <a:lvl4pPr>
              <a:defRPr sz="5815"/>
            </a:lvl4pPr>
            <a:lvl5pPr>
              <a:defRPr sz="5815"/>
            </a:lvl5pPr>
            <a:lvl6pPr>
              <a:defRPr sz="5815"/>
            </a:lvl6pPr>
            <a:lvl7pPr>
              <a:defRPr sz="5815"/>
            </a:lvl7pPr>
            <a:lvl8pPr>
              <a:defRPr sz="5815"/>
            </a:lvl8pPr>
            <a:lvl9pPr>
              <a:defRPr sz="5815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259999" y="7534560"/>
            <a:ext cx="8289160" cy="24622897"/>
          </a:xfrm>
        </p:spPr>
        <p:txBody>
          <a:bodyPr/>
          <a:lstStyle>
            <a:lvl1pPr marL="0" indent="0">
              <a:buNone/>
              <a:defRPr sz="4070"/>
            </a:lvl1pPr>
            <a:lvl2pPr marL="1329263" indent="0">
              <a:buNone/>
              <a:defRPr sz="3489"/>
            </a:lvl2pPr>
            <a:lvl3pPr marL="2658527" indent="0">
              <a:buNone/>
              <a:defRPr sz="2907"/>
            </a:lvl3pPr>
            <a:lvl4pPr marL="3987790" indent="0">
              <a:buNone/>
              <a:defRPr sz="2617"/>
            </a:lvl4pPr>
            <a:lvl5pPr marL="5317053" indent="0">
              <a:buNone/>
              <a:defRPr sz="2617"/>
            </a:lvl5pPr>
            <a:lvl6pPr marL="6646316" indent="0">
              <a:buNone/>
              <a:defRPr sz="2617"/>
            </a:lvl6pPr>
            <a:lvl7pPr marL="7975580" indent="0">
              <a:buNone/>
              <a:defRPr sz="2617"/>
            </a:lvl7pPr>
            <a:lvl8pPr marL="9304843" indent="0">
              <a:buNone/>
              <a:defRPr sz="2617"/>
            </a:lvl8pPr>
            <a:lvl9pPr marL="10634106" indent="0">
              <a:buNone/>
              <a:defRPr sz="261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5E28F66-F257-0217-6AC9-169BF96B8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3D3217-EDA9-946B-B247-C2B6966A3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4FACF9-8DBC-D3A0-E0B6-E902428AFC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E4D5E-3E86-48B4-9A94-5FA608083272}" type="slidenum">
              <a:rPr lang="de-DE" altLang="it-IT"/>
              <a:pPr/>
              <a:t>‹N›</a:t>
            </a:fld>
            <a:endParaRPr lang="de-DE" altLang="it-IT"/>
          </a:p>
        </p:txBody>
      </p:sp>
    </p:spTree>
    <p:extLst>
      <p:ext uri="{BB962C8B-B14F-4D97-AF65-F5344CB8AC3E}">
        <p14:creationId xmlns:p14="http://schemas.microsoft.com/office/powerpoint/2010/main" val="31101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B7CEDC2-1EE0-B803-BBB3-0FB00D2ED8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59999" y="1442297"/>
            <a:ext cx="22679978" cy="5999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/>
              <a:t>Titelmasterformat durch Klicken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19227B-9CB1-D262-F7F0-3E729FB40D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59999" y="8399945"/>
            <a:ext cx="22679978" cy="2375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it-IT"/>
              <a:t>Textmasterformate durch Klicken bearbeiten</a:t>
            </a:r>
          </a:p>
          <a:p>
            <a:pPr lvl="1"/>
            <a:r>
              <a:rPr lang="de-DE" altLang="it-IT"/>
              <a:t>Zweite Ebene</a:t>
            </a:r>
          </a:p>
          <a:p>
            <a:pPr lvl="2"/>
            <a:r>
              <a:rPr lang="de-DE" altLang="it-IT"/>
              <a:t>Dritte Ebene</a:t>
            </a:r>
          </a:p>
          <a:p>
            <a:pPr lvl="3"/>
            <a:r>
              <a:rPr lang="de-DE" altLang="it-IT"/>
              <a:t>Vierte Ebene</a:t>
            </a:r>
          </a:p>
          <a:p>
            <a:pPr lvl="4"/>
            <a:r>
              <a:rPr lang="de-DE" altLang="it-IT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2534973-0258-622C-27E6-8723E937A90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9999" y="32780533"/>
            <a:ext cx="5879994" cy="250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407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C23722-4B57-41C4-C5DA-DD386B092B7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09992" y="32780533"/>
            <a:ext cx="7979993" cy="250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7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4A190AE-EBC6-B9F1-38A9-BCA51F939B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59983" y="32780533"/>
            <a:ext cx="5879994" cy="2503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70"/>
            </a:lvl1pPr>
          </a:lstStyle>
          <a:p>
            <a:fld id="{80C7BB36-2137-48AC-AFFE-DF346FE8E992}" type="slidenum">
              <a:rPr lang="de-DE" altLang="it-IT"/>
              <a:pPr/>
              <a:t>‹N›</a:t>
            </a:fld>
            <a:endParaRPr lang="de-DE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5pPr>
      <a:lvl6pPr marL="1329263" algn="ctr" rtl="0" fontAlgn="base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6pPr>
      <a:lvl7pPr marL="2658527" algn="ctr" rtl="0" fontAlgn="base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7pPr>
      <a:lvl8pPr marL="3987790" algn="ctr" rtl="0" fontAlgn="base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8pPr>
      <a:lvl9pPr marL="5317053" algn="ctr" rtl="0" fontAlgn="base">
        <a:spcBef>
          <a:spcPct val="0"/>
        </a:spcBef>
        <a:spcAft>
          <a:spcPct val="0"/>
        </a:spcAft>
        <a:defRPr sz="12793">
          <a:solidFill>
            <a:schemeClr val="tx2"/>
          </a:solidFill>
          <a:latin typeface="Arial" charset="0"/>
        </a:defRPr>
      </a:lvl9pPr>
    </p:titleStyle>
    <p:bodyStyle>
      <a:lvl1pPr marL="996947" indent="-996947" algn="l" rtl="0" eaLnBrk="0" fontAlgn="base" hangingPunct="0">
        <a:spcBef>
          <a:spcPct val="20000"/>
        </a:spcBef>
        <a:spcAft>
          <a:spcPct val="0"/>
        </a:spcAft>
        <a:buChar char="•"/>
        <a:defRPr sz="9304">
          <a:solidFill>
            <a:schemeClr val="tx1"/>
          </a:solidFill>
          <a:latin typeface="+mn-lt"/>
          <a:ea typeface="+mn-ea"/>
          <a:cs typeface="+mn-cs"/>
        </a:defRPr>
      </a:lvl1pPr>
      <a:lvl2pPr marL="2160053" indent="-830790" algn="l" rtl="0" eaLnBrk="0" fontAlgn="base" hangingPunct="0">
        <a:spcBef>
          <a:spcPct val="20000"/>
        </a:spcBef>
        <a:spcAft>
          <a:spcPct val="0"/>
        </a:spcAft>
        <a:buChar char="–"/>
        <a:defRPr sz="8141">
          <a:solidFill>
            <a:schemeClr val="tx1"/>
          </a:solidFill>
          <a:latin typeface="+mn-lt"/>
        </a:defRPr>
      </a:lvl2pPr>
      <a:lvl3pPr marL="3323158" indent="-664632" algn="l" rtl="0" eaLnBrk="0" fontAlgn="base" hangingPunct="0">
        <a:spcBef>
          <a:spcPct val="20000"/>
        </a:spcBef>
        <a:spcAft>
          <a:spcPct val="0"/>
        </a:spcAft>
        <a:buChar char="•"/>
        <a:defRPr sz="6978">
          <a:solidFill>
            <a:schemeClr val="tx1"/>
          </a:solidFill>
          <a:latin typeface="+mn-lt"/>
        </a:defRPr>
      </a:lvl3pPr>
      <a:lvl4pPr marL="4652421" indent="-664632" algn="l" rtl="0" eaLnBrk="0" fontAlgn="base" hangingPunct="0">
        <a:spcBef>
          <a:spcPct val="20000"/>
        </a:spcBef>
        <a:spcAft>
          <a:spcPct val="0"/>
        </a:spcAft>
        <a:buChar char="–"/>
        <a:defRPr sz="5815">
          <a:solidFill>
            <a:schemeClr val="tx1"/>
          </a:solidFill>
          <a:latin typeface="+mn-lt"/>
        </a:defRPr>
      </a:lvl4pPr>
      <a:lvl5pPr marL="5981685" indent="-664632" algn="l" rtl="0" eaLnBrk="0" fontAlgn="base" hangingPunct="0">
        <a:spcBef>
          <a:spcPct val="20000"/>
        </a:spcBef>
        <a:spcAft>
          <a:spcPct val="0"/>
        </a:spcAft>
        <a:buChar char="»"/>
        <a:defRPr sz="5815">
          <a:solidFill>
            <a:schemeClr val="tx1"/>
          </a:solidFill>
          <a:latin typeface="+mn-lt"/>
        </a:defRPr>
      </a:lvl5pPr>
      <a:lvl6pPr marL="7310948" indent="-664632" algn="l" rtl="0" fontAlgn="base">
        <a:spcBef>
          <a:spcPct val="20000"/>
        </a:spcBef>
        <a:spcAft>
          <a:spcPct val="0"/>
        </a:spcAft>
        <a:buChar char="»"/>
        <a:defRPr sz="5815">
          <a:solidFill>
            <a:schemeClr val="tx1"/>
          </a:solidFill>
          <a:latin typeface="+mn-lt"/>
        </a:defRPr>
      </a:lvl6pPr>
      <a:lvl7pPr marL="8640211" indent="-664632" algn="l" rtl="0" fontAlgn="base">
        <a:spcBef>
          <a:spcPct val="20000"/>
        </a:spcBef>
        <a:spcAft>
          <a:spcPct val="0"/>
        </a:spcAft>
        <a:buChar char="»"/>
        <a:defRPr sz="5815">
          <a:solidFill>
            <a:schemeClr val="tx1"/>
          </a:solidFill>
          <a:latin typeface="+mn-lt"/>
        </a:defRPr>
      </a:lvl7pPr>
      <a:lvl8pPr marL="9969475" indent="-664632" algn="l" rtl="0" fontAlgn="base">
        <a:spcBef>
          <a:spcPct val="20000"/>
        </a:spcBef>
        <a:spcAft>
          <a:spcPct val="0"/>
        </a:spcAft>
        <a:buChar char="»"/>
        <a:defRPr sz="5815">
          <a:solidFill>
            <a:schemeClr val="tx1"/>
          </a:solidFill>
          <a:latin typeface="+mn-lt"/>
        </a:defRPr>
      </a:lvl8pPr>
      <a:lvl9pPr marL="11298738" indent="-664632" algn="l" rtl="0" fontAlgn="base">
        <a:spcBef>
          <a:spcPct val="20000"/>
        </a:spcBef>
        <a:spcAft>
          <a:spcPct val="0"/>
        </a:spcAft>
        <a:buChar char="»"/>
        <a:defRPr sz="5815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1pPr>
      <a:lvl2pPr marL="1329263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2pPr>
      <a:lvl3pPr marL="2658527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3pPr>
      <a:lvl4pPr marL="3987790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4pPr>
      <a:lvl5pPr marL="5317053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5pPr>
      <a:lvl6pPr marL="6646316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6pPr>
      <a:lvl7pPr marL="7975580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7pPr>
      <a:lvl8pPr marL="9304843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8pPr>
      <a:lvl9pPr marL="10634106" algn="l" defTabSz="2658527" rtl="0" eaLnBrk="1" latinLnBrk="0" hangingPunct="1">
        <a:defRPr sz="52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>
            <a:extLst>
              <a:ext uri="{FF2B5EF4-FFF2-40B4-BE49-F238E27FC236}">
                <a16:creationId xmlns:a16="http://schemas.microsoft.com/office/drawing/2014/main" id="{742AE382-DACF-9944-C374-E7B6E89DA0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1466" y="17545900"/>
            <a:ext cx="1847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br>
              <a:rPr lang="en-GB" altLang="it-IT" sz="280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</a:br>
            <a:endParaRPr lang="en-GB" altLang="it-IT" sz="280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030" name="Text Box 29">
            <a:extLst>
              <a:ext uri="{FF2B5EF4-FFF2-40B4-BE49-F238E27FC236}">
                <a16:creationId xmlns:a16="http://schemas.microsoft.com/office/drawing/2014/main" id="{33887F0C-38A8-747C-F53A-24534A616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7491" y="5557183"/>
            <a:ext cx="22077696" cy="707886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rIns="0">
            <a:spAutoFit/>
          </a:bodyPr>
          <a:lstStyle/>
          <a:p>
            <a:pPr marL="253854" indent="-253854" algn="ctr" eaLnBrk="1" hangingPunct="1">
              <a:spcBef>
                <a:spcPct val="50000"/>
              </a:spcBef>
              <a:defRPr/>
            </a:pPr>
            <a:r>
              <a:rPr lang="it-IT" sz="40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Il gruppo….</a:t>
            </a:r>
          </a:p>
        </p:txBody>
      </p:sp>
      <p:sp>
        <p:nvSpPr>
          <p:cNvPr id="2053" name="CasellaDiTesto 19">
            <a:extLst>
              <a:ext uri="{FF2B5EF4-FFF2-40B4-BE49-F238E27FC236}">
                <a16:creationId xmlns:a16="http://schemas.microsoft.com/office/drawing/2014/main" id="{C37BBCD2-29BA-1050-6B44-FC346A1B4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91" y="16610342"/>
            <a:ext cx="10908248" cy="317009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Descrizione del problema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i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i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57" name="Rettangolo 71">
            <a:extLst>
              <a:ext uri="{FF2B5EF4-FFF2-40B4-BE49-F238E27FC236}">
                <a16:creationId xmlns:a16="http://schemas.microsoft.com/office/drawing/2014/main" id="{B6FFE050-FF3F-086B-D90A-3921F534EA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53013" y="16387507"/>
            <a:ext cx="9955127" cy="65803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lIns="0" tIns="313996" rIns="0">
            <a:spAutoFit/>
          </a:bodyPr>
          <a:lstStyle>
            <a:lvl1pPr marL="87313" indent="-87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Descrizione delle attività 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Chi fa cosa?</a:t>
            </a: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  <a:defRPr/>
            </a:pPr>
            <a:endParaRPr lang="it-IT" altLang="it-IT" sz="28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060" name="CasellaDiTesto 2">
            <a:extLst>
              <a:ext uri="{FF2B5EF4-FFF2-40B4-BE49-F238E27FC236}">
                <a16:creationId xmlns:a16="http://schemas.microsoft.com/office/drawing/2014/main" id="{FC16ABE1-6D7A-C3EA-9283-EDFBAB543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2137" y="8586689"/>
            <a:ext cx="10753732" cy="6111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1744"/>
              </a:spcBef>
              <a:buNone/>
            </a:pPr>
            <a:r>
              <a:rPr lang="it-IT" altLang="it-IT" sz="36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Composizione del gruppo</a:t>
            </a:r>
            <a:endParaRPr lang="it-IT" altLang="it-IT" sz="36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>
              <a:spcBef>
                <a:spcPts val="1744"/>
              </a:spcBef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Coordinatore: </a:t>
            </a:r>
            <a:r>
              <a:rPr lang="it-IT" altLang="it-IT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Nome dell’azienda/ente</a:t>
            </a:r>
          </a:p>
          <a:p>
            <a:pPr>
              <a:spcBef>
                <a:spcPts val="1744"/>
              </a:spcBef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Imprese agricole: </a:t>
            </a:r>
            <a:r>
              <a:rPr lang="it-IT" altLang="it-IT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Nome delle aziende</a:t>
            </a:r>
          </a:p>
          <a:p>
            <a:pPr>
              <a:spcBef>
                <a:spcPts val="1744"/>
              </a:spcBef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Ricerca: </a:t>
            </a:r>
            <a:r>
              <a:rPr lang="it-IT" altLang="it-IT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Nome delle Università/enti di ricerca</a:t>
            </a:r>
          </a:p>
          <a:p>
            <a:pPr>
              <a:spcBef>
                <a:spcPts val="1744"/>
              </a:spcBef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Consulenza/formazione</a:t>
            </a:r>
            <a:r>
              <a:rPr lang="it-IT" altLang="it-IT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: Nome enti di formazione/aziende consulenza</a:t>
            </a:r>
          </a:p>
          <a:p>
            <a:pPr>
              <a:spcBef>
                <a:spcPts val="1744"/>
              </a:spcBef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PMI: </a:t>
            </a:r>
            <a:r>
              <a:rPr lang="it-IT" altLang="it-IT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Nome delle aziende</a:t>
            </a:r>
          </a:p>
          <a:p>
            <a:pPr>
              <a:spcBef>
                <a:spcPts val="1744"/>
              </a:spcBef>
              <a:buNone/>
            </a:pPr>
            <a:r>
              <a:rPr lang="it-IT" altLang="it-IT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Altri: </a:t>
            </a:r>
            <a:r>
              <a:rPr lang="it-IT" altLang="it-IT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Nome altri soggetti coinvolti</a:t>
            </a:r>
          </a:p>
          <a:p>
            <a:pPr>
              <a:spcBef>
                <a:spcPts val="1744"/>
              </a:spcBef>
              <a:buNone/>
            </a:pPr>
            <a:endParaRPr lang="it-IT" altLang="it-IT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20F057FE-787B-8CA4-4235-EE90D6CA41AF}"/>
              </a:ext>
            </a:extLst>
          </p:cNvPr>
          <p:cNvSpPr/>
          <p:nvPr/>
        </p:nvSpPr>
        <p:spPr>
          <a:xfrm>
            <a:off x="2478995" y="33151706"/>
            <a:ext cx="19924911" cy="14555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it-IT" sz="28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Contatti Leader di progetto: 	</a:t>
            </a:r>
            <a:r>
              <a:rPr lang="it-IT" sz="2800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tel.		E-mail</a:t>
            </a:r>
          </a:p>
          <a:p>
            <a:pPr>
              <a:defRPr/>
            </a:pPr>
            <a:r>
              <a:rPr lang="it-IT" sz="28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Contatti</a:t>
            </a:r>
            <a:r>
              <a:rPr lang="en-US" sz="28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alla</a:t>
            </a:r>
            <a:r>
              <a:rPr lang="en-US" sz="28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convegno</a:t>
            </a:r>
            <a:r>
              <a:rPr lang="en-US" sz="28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: 	</a:t>
            </a:r>
            <a:r>
              <a:rPr lang="it-IT" sz="2800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tel.			E-mail</a:t>
            </a:r>
          </a:p>
        </p:txBody>
      </p:sp>
      <p:sp>
        <p:nvSpPr>
          <p:cNvPr id="5" name="Rettangolo arrotondato 4">
            <a:extLst>
              <a:ext uri="{FF2B5EF4-FFF2-40B4-BE49-F238E27FC236}">
                <a16:creationId xmlns:a16="http://schemas.microsoft.com/office/drawing/2014/main" id="{D9EEE49C-E5BB-F9AA-E05A-29F2E09FB3E2}"/>
              </a:ext>
            </a:extLst>
          </p:cNvPr>
          <p:cNvSpPr/>
          <p:nvPr/>
        </p:nvSpPr>
        <p:spPr>
          <a:xfrm>
            <a:off x="13253013" y="6960489"/>
            <a:ext cx="3872363" cy="1361980"/>
          </a:xfrm>
          <a:prstGeom prst="roundRect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32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Risorse finanziarie</a:t>
            </a:r>
          </a:p>
        </p:txBody>
      </p:sp>
      <p:sp>
        <p:nvSpPr>
          <p:cNvPr id="54" name="Rettangolo 53">
            <a:extLst>
              <a:ext uri="{FF2B5EF4-FFF2-40B4-BE49-F238E27FC236}">
                <a16:creationId xmlns:a16="http://schemas.microsoft.com/office/drawing/2014/main" id="{FE890295-1975-90C8-422F-3A2C9D0C055B}"/>
              </a:ext>
            </a:extLst>
          </p:cNvPr>
          <p:cNvSpPr/>
          <p:nvPr/>
        </p:nvSpPr>
        <p:spPr>
          <a:xfrm>
            <a:off x="17986088" y="10054082"/>
            <a:ext cx="3890825" cy="397178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Immagine</a:t>
            </a:r>
          </a:p>
        </p:txBody>
      </p:sp>
      <p:sp>
        <p:nvSpPr>
          <p:cNvPr id="56" name="Rettangolo 55">
            <a:extLst>
              <a:ext uri="{FF2B5EF4-FFF2-40B4-BE49-F238E27FC236}">
                <a16:creationId xmlns:a16="http://schemas.microsoft.com/office/drawing/2014/main" id="{38528301-F8FE-6495-0737-11DE8CEF00A6}"/>
              </a:ext>
            </a:extLst>
          </p:cNvPr>
          <p:cNvSpPr/>
          <p:nvPr/>
        </p:nvSpPr>
        <p:spPr>
          <a:xfrm>
            <a:off x="1862130" y="28538158"/>
            <a:ext cx="4565657" cy="333011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Immagine</a:t>
            </a:r>
          </a:p>
        </p:txBody>
      </p:sp>
      <p:sp>
        <p:nvSpPr>
          <p:cNvPr id="57" name="Rettangolo 56">
            <a:extLst>
              <a:ext uri="{FF2B5EF4-FFF2-40B4-BE49-F238E27FC236}">
                <a16:creationId xmlns:a16="http://schemas.microsoft.com/office/drawing/2014/main" id="{A4BA7C31-DC37-CF7A-E710-E23DF9154D31}"/>
              </a:ext>
            </a:extLst>
          </p:cNvPr>
          <p:cNvSpPr/>
          <p:nvPr/>
        </p:nvSpPr>
        <p:spPr>
          <a:xfrm>
            <a:off x="1862130" y="20508418"/>
            <a:ext cx="5175257" cy="3418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Immagine</a:t>
            </a:r>
          </a:p>
        </p:txBody>
      </p:sp>
      <p:sp>
        <p:nvSpPr>
          <p:cNvPr id="27" name="Rettangolo 26">
            <a:extLst>
              <a:ext uri="{FF2B5EF4-FFF2-40B4-BE49-F238E27FC236}">
                <a16:creationId xmlns:a16="http://schemas.microsoft.com/office/drawing/2014/main" id="{B7731373-8F41-5696-506E-4B25BC08E32F}"/>
              </a:ext>
            </a:extLst>
          </p:cNvPr>
          <p:cNvSpPr/>
          <p:nvPr/>
        </p:nvSpPr>
        <p:spPr>
          <a:xfrm>
            <a:off x="12599987" y="25496979"/>
            <a:ext cx="10781294" cy="63712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Inserire testo</a:t>
            </a:r>
          </a:p>
        </p:txBody>
      </p:sp>
      <p:sp>
        <p:nvSpPr>
          <p:cNvPr id="26" name="Rettangolo con angoli arrotondati 25">
            <a:extLst>
              <a:ext uri="{FF2B5EF4-FFF2-40B4-BE49-F238E27FC236}">
                <a16:creationId xmlns:a16="http://schemas.microsoft.com/office/drawing/2014/main" id="{7DBD9B5A-84D6-C009-AFFA-45547FBD16AE}"/>
              </a:ext>
            </a:extLst>
          </p:cNvPr>
          <p:cNvSpPr/>
          <p:nvPr/>
        </p:nvSpPr>
        <p:spPr>
          <a:xfrm>
            <a:off x="3520046" y="6968697"/>
            <a:ext cx="4861420" cy="1157117"/>
          </a:xfrm>
          <a:prstGeom prst="roundRect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sz="36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Regione</a:t>
            </a:r>
          </a:p>
        </p:txBody>
      </p:sp>
      <p:sp>
        <p:nvSpPr>
          <p:cNvPr id="28" name="Rettangolo arrotondato 27">
            <a:extLst>
              <a:ext uri="{FF2B5EF4-FFF2-40B4-BE49-F238E27FC236}">
                <a16:creationId xmlns:a16="http://schemas.microsoft.com/office/drawing/2014/main" id="{EF4C9A28-8952-2FD1-0BD9-509A2C412E52}"/>
              </a:ext>
            </a:extLst>
          </p:cNvPr>
          <p:cNvSpPr/>
          <p:nvPr/>
        </p:nvSpPr>
        <p:spPr>
          <a:xfrm>
            <a:off x="17684434" y="6960489"/>
            <a:ext cx="4701290" cy="1361980"/>
          </a:xfrm>
          <a:prstGeom prst="roundRect">
            <a:avLst/>
          </a:prstGeom>
          <a:ln w="38100">
            <a:solidFill>
              <a:srgbClr val="00800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it-IT" sz="3200" b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Data avvio e conclusione</a:t>
            </a:r>
          </a:p>
        </p:txBody>
      </p:sp>
      <p:sp>
        <p:nvSpPr>
          <p:cNvPr id="2070" name="Text Box 27">
            <a:extLst>
              <a:ext uri="{FF2B5EF4-FFF2-40B4-BE49-F238E27FC236}">
                <a16:creationId xmlns:a16="http://schemas.microsoft.com/office/drawing/2014/main" id="{3E9E65A9-41EE-470D-5747-75DCEB677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1123" y="4122539"/>
            <a:ext cx="19968754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54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Titolo del progetto</a:t>
            </a:r>
            <a:endParaRPr lang="de-CH" altLang="it-IT" sz="5400" b="1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2" name="Text Box 29">
            <a:extLst>
              <a:ext uri="{FF2B5EF4-FFF2-40B4-BE49-F238E27FC236}">
                <a16:creationId xmlns:a16="http://schemas.microsoft.com/office/drawing/2014/main" id="{374E8E04-5B19-49F1-0308-9CC6153DE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6913" y="15362702"/>
            <a:ext cx="10534368" cy="707886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rIns="0">
            <a:spAutoFit/>
          </a:bodyPr>
          <a:lstStyle/>
          <a:p>
            <a:pPr marL="516936" indent="-516936" algn="ctr" eaLnBrk="1" hangingPunct="1">
              <a:spcBef>
                <a:spcPct val="50000"/>
              </a:spcBef>
              <a:defRPr/>
            </a:pPr>
            <a:r>
              <a:rPr lang="it-IT" sz="40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Ruoli e attività</a:t>
            </a:r>
          </a:p>
        </p:txBody>
      </p:sp>
      <p:sp>
        <p:nvSpPr>
          <p:cNvPr id="34" name="Text Box 29">
            <a:extLst>
              <a:ext uri="{FF2B5EF4-FFF2-40B4-BE49-F238E27FC236}">
                <a16:creationId xmlns:a16="http://schemas.microsoft.com/office/drawing/2014/main" id="{11834214-F77A-B6D1-31E1-3AB0FE608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53957" y="24290487"/>
            <a:ext cx="10827324" cy="707886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rIns="0">
            <a:spAutoFit/>
          </a:bodyPr>
          <a:lstStyle/>
          <a:p>
            <a:pPr marL="516936" indent="-516936" algn="ctr" eaLnBrk="1" hangingPunct="1">
              <a:spcBef>
                <a:spcPct val="50000"/>
              </a:spcBef>
              <a:defRPr/>
            </a:pPr>
            <a:r>
              <a:rPr lang="it-IT" sz="40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Comunicazione e divulgazione</a:t>
            </a:r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id="{E952C4AA-B839-0D01-F0AB-19F04C4FD461}"/>
              </a:ext>
            </a:extLst>
          </p:cNvPr>
          <p:cNvCxnSpPr>
            <a:cxnSpLocks/>
          </p:cNvCxnSpPr>
          <p:nvPr/>
        </p:nvCxnSpPr>
        <p:spPr>
          <a:xfrm>
            <a:off x="1592261" y="32554069"/>
            <a:ext cx="21599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0" name="Text Box 29">
            <a:extLst>
              <a:ext uri="{FF2B5EF4-FFF2-40B4-BE49-F238E27FC236}">
                <a16:creationId xmlns:a16="http://schemas.microsoft.com/office/drawing/2014/main" id="{9F774EB0-8C57-522D-03EE-BA2454339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3524" y="15386983"/>
            <a:ext cx="10962815" cy="707886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rIns="0">
            <a:spAutoFit/>
          </a:bodyPr>
          <a:lstStyle/>
          <a:p>
            <a:pPr marL="516936" indent="-516936" eaLnBrk="1" hangingPunct="1">
              <a:spcBef>
                <a:spcPct val="50000"/>
              </a:spcBef>
              <a:defRPr/>
            </a:pPr>
            <a:r>
              <a:rPr lang="it-IT" sz="40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       ... e il problema/opportunità  affrontato</a:t>
            </a:r>
          </a:p>
        </p:txBody>
      </p:sp>
      <p:sp>
        <p:nvSpPr>
          <p:cNvPr id="29" name="Text Box 29">
            <a:extLst>
              <a:ext uri="{FF2B5EF4-FFF2-40B4-BE49-F238E27FC236}">
                <a16:creationId xmlns:a16="http://schemas.microsoft.com/office/drawing/2014/main" id="{155F2AA6-1694-0041-96EB-B1CC291131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6600" y="24302383"/>
            <a:ext cx="10694851" cy="707886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0" rIns="0">
            <a:spAutoFit/>
          </a:bodyPr>
          <a:lstStyle/>
          <a:p>
            <a:pPr marL="516936" indent="-516936" algn="ctr" eaLnBrk="1" hangingPunct="1">
              <a:spcBef>
                <a:spcPct val="50000"/>
              </a:spcBef>
              <a:defRPr/>
            </a:pPr>
            <a:r>
              <a:rPr lang="it-IT" sz="4000" b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Risultati</a:t>
            </a:r>
          </a:p>
        </p:txBody>
      </p:sp>
      <p:sp>
        <p:nvSpPr>
          <p:cNvPr id="30" name="CasellaDiTesto 19">
            <a:extLst>
              <a:ext uri="{FF2B5EF4-FFF2-40B4-BE49-F238E27FC236}">
                <a16:creationId xmlns:a16="http://schemas.microsoft.com/office/drawing/2014/main" id="{7A5CE21E-5FDB-A24A-B80F-3238FCE1BB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59" y="25496979"/>
            <a:ext cx="10356856" cy="267765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2800" i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Inserire</a:t>
            </a:r>
            <a:r>
              <a:rPr lang="it-IT" altLang="it-IT" sz="2800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it-IT" altLang="it-IT" sz="2800" i="1" dirty="0"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testo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it-IT" altLang="it-IT" sz="2800" dirty="0"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0867989C-A31E-D248-9577-B952ECDE6C9A}"/>
              </a:ext>
            </a:extLst>
          </p:cNvPr>
          <p:cNvSpPr/>
          <p:nvPr/>
        </p:nvSpPr>
        <p:spPr>
          <a:xfrm>
            <a:off x="13374797" y="10128179"/>
            <a:ext cx="3872363" cy="390929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Immagine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3A9443-6A81-51D8-3763-A8D3DFCF6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89057" y="711354"/>
            <a:ext cx="20529799" cy="1965437"/>
          </a:xfrm>
          <a:prstGeom prst="rect">
            <a:avLst/>
          </a:prstGeom>
        </p:spPr>
      </p:pic>
      <p:sp>
        <p:nvSpPr>
          <p:cNvPr id="3" name="Text Box 27">
            <a:extLst>
              <a:ext uri="{FF2B5EF4-FFF2-40B4-BE49-F238E27FC236}">
                <a16:creationId xmlns:a16="http://schemas.microsoft.com/office/drawing/2014/main" id="{33231EE1-BEFB-5BC5-A1C3-C9967F0A57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3678" y="2836069"/>
            <a:ext cx="221428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it-IT" altLang="it-IT" sz="4000" b="1" dirty="0">
                <a:solidFill>
                  <a:srgbClr val="339966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Gruppi Operativi tra passato e presente: scambio di esperienze e condivisione  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it-IT" altLang="it-IT" sz="4000" b="1" dirty="0">
                <a:solidFill>
                  <a:srgbClr val="339966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Palermo 23-24 maggio 2024 </a:t>
            </a:r>
            <a:endParaRPr lang="de-CH" altLang="it-IT" sz="4000" b="1" dirty="0">
              <a:solidFill>
                <a:srgbClr val="339966"/>
              </a:solidFill>
              <a:latin typeface="Titillium Web" panose="00000500000000000000" pitchFamily="2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1CF1741-BB88-F31D-79D8-2B624A355CAF}"/>
              </a:ext>
            </a:extLst>
          </p:cNvPr>
          <p:cNvSpPr/>
          <p:nvPr/>
        </p:nvSpPr>
        <p:spPr>
          <a:xfrm>
            <a:off x="7037387" y="28527390"/>
            <a:ext cx="4953000" cy="334087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Immagine</a:t>
            </a: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43C700D-AD5E-AE3A-11F6-203F7279A6B5}"/>
              </a:ext>
            </a:extLst>
          </p:cNvPr>
          <p:cNvSpPr/>
          <p:nvPr/>
        </p:nvSpPr>
        <p:spPr>
          <a:xfrm>
            <a:off x="7424730" y="20525429"/>
            <a:ext cx="5175257" cy="34180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2800" i="1" dirty="0">
                <a:solidFill>
                  <a:schemeClr val="tx1"/>
                </a:solidFill>
                <a:latin typeface="Titillium Web" panose="00000500000000000000" pitchFamily="2" charset="0"/>
                <a:ea typeface="Lato" panose="020F0502020204030203" pitchFamily="34" charset="0"/>
                <a:cs typeface="Lato" panose="020F0502020204030203" pitchFamily="34" charset="0"/>
              </a:rPr>
              <a:t>Immagine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57BB3F06F48584BB260276475AF2E1E" ma:contentTypeVersion="16" ma:contentTypeDescription="Creare un nuovo documento." ma:contentTypeScope="" ma:versionID="3ca10988fd4e3a7f4648990b22e5bcb1">
  <xsd:schema xmlns:xsd="http://www.w3.org/2001/XMLSchema" xmlns:xs="http://www.w3.org/2001/XMLSchema" xmlns:p="http://schemas.microsoft.com/office/2006/metadata/properties" xmlns:ns2="f42d3ad0-16c2-40c9-9ed8-21cc77ace9d3" xmlns:ns3="87952f0a-fb6b-40ea-a462-7eb894c89432" targetNamespace="http://schemas.microsoft.com/office/2006/metadata/properties" ma:root="true" ma:fieldsID="3b737383c9287dea174ab898c60387d2" ns2:_="" ns3:_="">
    <xsd:import namespace="f42d3ad0-16c2-40c9-9ed8-21cc77ace9d3"/>
    <xsd:import namespace="87952f0a-fb6b-40ea-a462-7eb894c894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d3ad0-16c2-40c9-9ed8-21cc77ace9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Tag immagine" ma:readOnly="false" ma:fieldId="{5cf76f15-5ced-4ddc-b409-7134ff3c332f}" ma:taxonomyMulti="true" ma:sspId="01ce8ef9-eba9-4a18-9b82-58e3bed703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952f0a-fb6b-40ea-a462-7eb894c894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94b26b6a-a6df-4b87-9cb7-129d9c7056fa}" ma:internalName="TaxCatchAll" ma:showField="CatchAllData" ma:web="87952f0a-fb6b-40ea-a462-7eb894c8943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42d3ad0-16c2-40c9-9ed8-21cc77ace9d3">
      <Terms xmlns="http://schemas.microsoft.com/office/infopath/2007/PartnerControls"/>
    </lcf76f155ced4ddcb4097134ff3c332f>
    <TaxCatchAll xmlns="87952f0a-fb6b-40ea-a462-7eb894c89432" xsi:nil="true"/>
  </documentManagement>
</p:properties>
</file>

<file path=customXml/itemProps1.xml><?xml version="1.0" encoding="utf-8"?>
<ds:datastoreItem xmlns:ds="http://schemas.openxmlformats.org/officeDocument/2006/customXml" ds:itemID="{C8560497-90FE-4325-AC32-907D43FDE3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8BE28F-0F4C-434E-BDC5-43E6005D28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42d3ad0-16c2-40c9-9ed8-21cc77ace9d3"/>
    <ds:schemaRef ds:uri="87952f0a-fb6b-40ea-a462-7eb894c894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25F8B3-4FAE-48A6-BEF6-2CC9F60CB6DE}">
  <ds:schemaRefs>
    <ds:schemaRef ds:uri="http://schemas.microsoft.com/office/2006/metadata/properties"/>
    <ds:schemaRef ds:uri="http://purl.org/dc/dcmitype/"/>
    <ds:schemaRef ds:uri="http://purl.org/dc/terms/"/>
    <ds:schemaRef ds:uri="87952f0a-fb6b-40ea-a462-7eb894c89432"/>
    <ds:schemaRef ds:uri="f42d3ad0-16c2-40c9-9ed8-21cc77ace9d3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134</Words>
  <Application>Microsoft Office PowerPoint</Application>
  <PresentationFormat>Personalizzato</PresentationFormat>
  <Paragraphs>50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Titillium Web</vt:lpstr>
      <vt:lpstr>Standarddesign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Patrizia</dc:creator>
  <cp:lastModifiedBy>Roberta Ruberto</cp:lastModifiedBy>
  <cp:revision>177</cp:revision>
  <cp:lastPrinted>1601-01-01T00:00:00Z</cp:lastPrinted>
  <dcterms:created xsi:type="dcterms:W3CDTF">1601-01-01T00:00:00Z</dcterms:created>
  <dcterms:modified xsi:type="dcterms:W3CDTF">2024-04-02T09:01:34Z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0x010100F57BB3F06F48584BB260276475AF2E1E</vt:lpwstr>
  </property>
  <property fmtid="{D5CDD505-2E9C-101B-9397-08002B2CF9AE}" pid="4" name="MediaServiceImageTags">
    <vt:lpwstr/>
  </property>
</Properties>
</file>